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83" r:id="rId5"/>
    <p:sldId id="284" r:id="rId6"/>
    <p:sldId id="285" r:id="rId7"/>
    <p:sldId id="286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2EA1F-D111-4109-848B-86CD4A804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214AA-1E9E-48DE-AEED-C0CB6B7B6C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20A76-3F84-4804-8926-FEC3CA9A9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4781-3551-4CF4-8C7D-9F8FF197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90ED8-387C-47DD-941D-D86D77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22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0CF7-BC99-4199-A3E0-4395C859F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767515-0748-4B06-970C-D1FDC4CDC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474F2-CB58-4F50-83A1-AD2FBE168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C252F-A028-4126-BD1A-3552AFC45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370E3-E79C-493B-BEFF-A9CA1EBD3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03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43772-9688-4D56-82A3-B89323829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DD1827-ECA9-42F1-A3BC-DED7117B0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5FE0C-F163-402B-8FCE-16BB328D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2482D-4F11-4181-9699-7EDDA4C3B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112AF-C2C2-48F6-B008-5E6E4994C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01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24DE4-683E-4596-AA2F-A96D64482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D3FD2-AE29-453B-9BDC-0E65D842F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ED799-F5A2-4773-BE6A-2883A2605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4858D-7B6B-493D-B061-DCCF6679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E3F75-BAC0-4705-9291-B6A8A391B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7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5BE5-BFBC-4634-B603-2421FF679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493FD7-5D9C-40B6-BBE6-5E63BC751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300177-B2C2-4ACF-9C92-5D98E80E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5FE90-11F3-4FCB-8125-2526416D1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66B63-35D2-4919-BFCD-5D3029CD6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0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F25EC-67C9-4B7C-83AC-BD5D71A0F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F2024-129B-4104-B208-21A2A2EE9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7C2CF9-8A5F-49E3-BB67-3DCD8DCBD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A5B6CC-45FB-414A-A245-1546F597C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0B899-86A5-47E2-A1CE-7CD00BC8B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5BC7A3-DB79-4E9D-8E6E-632A75CB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5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D4402-E2CD-4F67-88D5-49E9797F9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13D5C-551F-4F17-8E86-91F774CF7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0404F-325A-42C5-878D-6CB22DC41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699C99-9432-460C-AD52-B1DB0B625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0B12A8-48B8-4CB1-981E-AEBEEE796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753785-AACD-40E4-B66F-32A941034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4B860E-E6CC-41F4-922E-3AC914772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9B185-7355-420B-85C9-E848829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4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72349-A5D0-4F42-8215-5FDB9980D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6A37F-5BC6-4908-9766-F9F51215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2EA94F-C44B-4E06-946F-BCAEAB1EE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635692-055B-4AAF-BE1D-0F72A4C6D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1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43CD0-747A-4AB3-9E3B-8F9F1D74C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27E517-AD5C-4D71-A6F1-3E7E179EF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128C4-6781-498B-80FC-5B5D97384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121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7F3B2-305A-45FD-AFEB-8EBF0F036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46CE0-63C6-4019-804F-B3893ABF7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AB5BB1-9902-4910-BFAF-24AE91B6F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EB2C-665A-4EEA-B0CA-7B6D7F37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6CE47-9EE6-455C-9BCA-FCF0E6085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E5F0BB-E51B-4A92-B342-DF38A2DAE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10EC9-FC0A-4BD0-BC49-0BEFC7962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63B537-D3BE-4BBF-9D2A-1C793F1C21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5AB7B9-6A71-40AB-8D97-BE28D7FC9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7DB47-FAEE-4380-8FA3-C80738677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FE2FCE-3EB1-459B-A224-4B8C8178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4508E-B25A-4CA8-B38A-38018AB26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1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7DEFF9-114B-4B7A-99A4-678185BD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709E3-6AE4-4724-8E1D-B76CAB213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44365-0386-4353-B5CC-0CA6ACD4A4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6AC46-E8F7-427E-BC74-03FBC8048A52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E43C1-8277-48EF-85F6-D8789EFFA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D2401-15B0-4F78-B5FF-673163013E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8A1F6-9125-4A21-A506-5917EDDA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7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ECBCED-00C6-4247-9C8B-0BD5E58E9B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888"/>
          <a:stretch/>
        </p:blipFill>
        <p:spPr>
          <a:xfrm>
            <a:off x="456817" y="456986"/>
            <a:ext cx="11277600" cy="59436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0910A43-F383-4E7D-AF27-11DC5A34D88D}"/>
              </a:ext>
            </a:extLst>
          </p:cNvPr>
          <p:cNvSpPr txBox="1"/>
          <p:nvPr/>
        </p:nvSpPr>
        <p:spPr>
          <a:xfrm>
            <a:off x="454504" y="3937937"/>
            <a:ext cx="4765565" cy="21993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R="0" lvl="0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නිපුණතාවය </a:t>
            </a:r>
            <a:r>
              <a:rPr lang="si-LK" sz="2400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06</a:t>
            </a:r>
            <a:r>
              <a:rPr lang="en-US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endParaRPr lang="si-LK" sz="24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ශ්‍රී ලංකාවේ රෙදිපිළි හා ඇඟලුම් කර්මාන්තය පිළිබඳ විමර්ශනය කරමින් විවිධ අවශ්‍යතා සඳහා නිර්මාණයට දායක වේ.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C094B-10FA-4FAB-B139-007F9DC8B5EB}"/>
              </a:ext>
            </a:extLst>
          </p:cNvPr>
          <p:cNvSpPr txBox="1"/>
          <p:nvPr/>
        </p:nvSpPr>
        <p:spPr>
          <a:xfrm>
            <a:off x="893947" y="1349866"/>
            <a:ext cx="3886677" cy="235615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12 ශ්‍රේණිය</a:t>
            </a: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si-LK" sz="28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ගෘහ ආර්ථික විද්‍යාව</a:t>
            </a: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en-US" sz="32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4FC527-EF93-4685-9C21-F809EB82BE41}"/>
              </a:ext>
            </a:extLst>
          </p:cNvPr>
          <p:cNvSpPr txBox="1"/>
          <p:nvPr/>
        </p:nvSpPr>
        <p:spPr>
          <a:xfrm>
            <a:off x="5299970" y="4260269"/>
            <a:ext cx="6434448" cy="5372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නිමි ඇඳුම් කර්මාන්තයේ විවිධ ක්‍රියාවලි</a:t>
            </a:r>
            <a:endParaRPr lang="en-US" sz="2800" b="1" u="none" strike="noStrike" dirty="0"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326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F9B917-E448-44C6-98B8-D954D514D855}"/>
              </a:ext>
            </a:extLst>
          </p:cNvPr>
          <p:cNvSpPr txBox="1"/>
          <p:nvPr/>
        </p:nvSpPr>
        <p:spPr>
          <a:xfrm>
            <a:off x="106531" y="2062472"/>
            <a:ext cx="12085469" cy="27330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fontAlgn="base"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නිපුණතාවය </a:t>
            </a:r>
            <a:r>
              <a:rPr lang="en-US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		: </a:t>
            </a:r>
            <a:r>
              <a:rPr lang="si-LK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  </a:t>
            </a:r>
            <a:r>
              <a:rPr lang="si-LK" sz="2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06</a:t>
            </a:r>
            <a:r>
              <a:rPr lang="si-LK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)</a:t>
            </a:r>
            <a:r>
              <a:rPr lang="en-US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r>
              <a:rPr lang="si-LK" sz="24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ශ්‍රී ලංකාවේ රෙදිපිළි හා ඇඟලුම් කර්මාන්තය පිළිබඳ විමර්ශනය කරමින්</a:t>
            </a:r>
          </a:p>
          <a:p>
            <a:pPr marR="0" lvl="0" fontAlgn="base"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dirty="0"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                                             </a:t>
            </a:r>
            <a:r>
              <a:rPr lang="si-LK" sz="24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විවිධ අවශ්‍යතා සඳහා නිර්මාණයට දායක වේ.</a:t>
            </a:r>
          </a:p>
          <a:p>
            <a:pPr marR="0" lvl="0" fontAlgn="base"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si-LK" sz="2400" b="1" u="none" strike="noStrike" dirty="0"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fontAlgn="base">
              <a:lnSpc>
                <a:spcPct val="109000"/>
              </a:lnSpc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නිපුණතා මට්ටම</a:t>
            </a:r>
            <a:r>
              <a:rPr lang="en-US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	: </a:t>
            </a:r>
            <a:r>
              <a:rPr lang="si-LK" sz="24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 6</a:t>
            </a:r>
            <a:r>
              <a:rPr lang="en-US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.</a:t>
            </a:r>
            <a:r>
              <a:rPr lang="si-LK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2)</a:t>
            </a:r>
            <a:r>
              <a:rPr lang="en-US" sz="2400" b="1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කර්මාන්ත</a:t>
            </a:r>
            <a:r>
              <a:rPr lang="si-L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</a:t>
            </a:r>
            <a:r>
              <a:rPr lang="si-LK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විවිධ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ක්‍රියාවලි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විමසා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බලමින්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ගුණාත්මක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</a:p>
          <a:p>
            <a:pPr fontAlgn="base">
              <a:lnSpc>
                <a:spcPct val="109000"/>
              </a:lnSpc>
              <a:buClr>
                <a:srgbClr val="000000"/>
              </a:buClr>
              <a:buSzPts val="2600"/>
            </a:pPr>
            <a:r>
              <a:rPr lang="si-LK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තත්ව</a:t>
            </a:r>
            <a:r>
              <a:rPr lang="si-LK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</a:t>
            </a:r>
            <a:r>
              <a:rPr lang="si-LK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si-LK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නිෂ්පාදනය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සඳහා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සැලසුම්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සකස්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කර</a:t>
            </a:r>
            <a:r>
              <a:rPr lang="en-US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යි</a:t>
            </a:r>
            <a:r>
              <a:rPr lang="en-US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R="0" lvl="0" fontAlgn="base">
              <a:lnSpc>
                <a:spcPct val="109000"/>
              </a:lnSpc>
              <a:spcBef>
                <a:spcPts val="0"/>
              </a:spcBef>
              <a:buClr>
                <a:srgbClr val="000000"/>
              </a:buClr>
              <a:buSzPts val="2600"/>
            </a:pPr>
            <a:endParaRPr lang="en-US" sz="2400" b="1" dirty="0">
              <a:latin typeface="Iskoola Pota" panose="020B0502040204020203" pitchFamily="34" charset="0"/>
              <a:cs typeface="Iskoola Pot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16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D2D21-1184-464F-87D3-2A85D681614B}"/>
              </a:ext>
            </a:extLst>
          </p:cNvPr>
          <p:cNvSpPr txBox="1"/>
          <p:nvPr/>
        </p:nvSpPr>
        <p:spPr>
          <a:xfrm>
            <a:off x="53265" y="457200"/>
            <a:ext cx="12192000" cy="62702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>
              <a:lnSpc>
                <a:spcPct val="104000"/>
              </a:lnSpc>
              <a:spcBef>
                <a:spcPts val="0"/>
              </a:spcBef>
              <a:spcAft>
                <a:spcPts val="72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පෙළපොත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අධ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්‍යය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ක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පහත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සඳහන්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ප්‍රශ්න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වලට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පිළිතුරු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සපයන්න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6350" marR="0" indent="-6350">
              <a:lnSpc>
                <a:spcPct val="104000"/>
              </a:lnSpc>
              <a:spcBef>
                <a:spcPts val="0"/>
              </a:spcBef>
              <a:spcAft>
                <a:spcPts val="700"/>
              </a:spcAft>
            </a:pPr>
            <a:r>
              <a:rPr lang="en-US" sz="2400" b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ක්‍රියාකා</a:t>
            </a:r>
            <a:r>
              <a:rPr lang="si-LK" sz="24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400" b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කම්</a:t>
            </a:r>
            <a:r>
              <a:rPr lang="en-US" sz="24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185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01.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කර්මාන්ත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ශාලාවක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සිදු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කෙරෙන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ක්‍රියාවලියට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අයත්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නො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වර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වන්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 ,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690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1.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690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2.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පත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රො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690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3. රෙ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69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4. පෙර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පිළියම්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81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5.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ඇඳුම්වල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තත්ව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පරීක්ෂාව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endParaRPr lang="si-LK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81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02.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තර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සඳහා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ොරතුරු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ලබාගත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හැකි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මූලාශ්‍රයක්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ොවන්නේ ,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35585" marR="0" indent="-6350">
              <a:lnSpc>
                <a:spcPct val="104000"/>
              </a:lnSpc>
              <a:spcBef>
                <a:spcPts val="0"/>
              </a:spcBef>
              <a:spcAft>
                <a:spcPts val="81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1. වෙ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ළඳ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පො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ළ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නිරීක්ෂණය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2.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පුවත්පත්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මගින්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3.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සඟ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රා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4.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සහ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වර්ණ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පිළිබඳ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විවිධ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දැනුවත්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5.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ඇඟලුම්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නිෂ්පාදකයන්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ග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තරග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කාරී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9757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DF7E59-2E12-46F7-BA63-A1ABA3D78159}"/>
              </a:ext>
            </a:extLst>
          </p:cNvPr>
          <p:cNvSpPr txBox="1"/>
          <p:nvPr/>
        </p:nvSpPr>
        <p:spPr>
          <a:xfrm>
            <a:off x="-159798" y="501134"/>
            <a:ext cx="12192000" cy="4804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රෙදි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වල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තත්ත්ව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පරීක්ෂාව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සම්බන්ධ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කරුණක්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ව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න්නේ ,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1. රෙද්දේ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පළුදුවීම්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2.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මැස්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දිග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3.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මැස්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පළල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4.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මැස්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ගැඹු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5. රෙද්දේ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කැද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ස්වභාවය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4.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කර්මාන්ත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ශාලාවක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ඇසුරුම්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කර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ණයට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 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packing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)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අදා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ළ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ක්‍රියාවලියක්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ොවන්නේ ,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1.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ඝණ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කඩදාසියක්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2. ලේබල්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3.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ක්ලිප්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4.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උණුසුම්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තෙ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පීමක්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ලබාදීම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5. අල්පෙනෙති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ගැසීම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283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16E7B8-D6F6-498F-91B6-F2C51F779B2D}"/>
              </a:ext>
            </a:extLst>
          </p:cNvPr>
          <p:cNvSpPr txBox="1"/>
          <p:nvPr/>
        </p:nvSpPr>
        <p:spPr>
          <a:xfrm>
            <a:off x="-79900" y="509764"/>
            <a:ext cx="12192000" cy="5891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මැස්ම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හඳුන්වන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මැහුම්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වර්ගය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ව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න්නේ ,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4660" marR="423100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1. 100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423100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2. 300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423100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3. 400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423100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4. 500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423100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5. 200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එක්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එක්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ටස්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ොමේ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හැඩයට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කපා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වෙ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………………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ලෙ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හඳුන්වයි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වාණිජ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මැ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හුම්වල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තාවකාලික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මැහුමක්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ලෙ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හඳුන්වන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මෙ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ක්‍රමය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ව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න්නේ ,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8.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කර්මාන්ත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යේ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දී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කැපීම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සඳහා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භාවිතා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විවිධාකා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උපක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ණ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නවාද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?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9.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යන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ුවෙ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කුමක්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අදහස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්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වේද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10.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නිමි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කර්මාන්ත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ශාලාවක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සිදු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කෙරෙන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ක්‍රියාව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ලියේ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විවිධ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යවර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නවාද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?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297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4D2CB0-5C80-4F97-A587-3C0AAE22D6D1}"/>
              </a:ext>
            </a:extLst>
          </p:cNvPr>
          <p:cNvSpPr txBox="1"/>
          <p:nvPr/>
        </p:nvSpPr>
        <p:spPr>
          <a:xfrm>
            <a:off x="-275208" y="609739"/>
            <a:ext cx="12138734" cy="60196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64185" marR="0" indent="-6350" algn="ctr">
              <a:lnSpc>
                <a:spcPct val="104000"/>
              </a:lnSpc>
              <a:spcBef>
                <a:spcPts val="0"/>
              </a:spcBef>
              <a:spcAft>
                <a:spcPts val="90"/>
              </a:spcAft>
            </a:pPr>
            <a:r>
              <a:rPr lang="en-US" sz="2400" b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පිළිතුරු</a:t>
            </a:r>
            <a:r>
              <a:rPr lang="en-US" sz="24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තර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2.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පුවත්පත්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මගින්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3. රෙද්දේ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පළුදුවීම්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4.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උණුසුම්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තෙර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පීමක්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ලබාදී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4231005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5. 200.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6.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අවසාන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කැපීම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101 තනිනූලේ දම්වැල්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මැස්ම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835" marR="0" indent="0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7933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4A1C8-3E9A-46A1-8564-E4B874BD8DD8}"/>
              </a:ext>
            </a:extLst>
          </p:cNvPr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20D77D1-1FE1-4D3F-A51C-F03990702B8C}"/>
              </a:ext>
            </a:extLst>
          </p:cNvPr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898B1-902C-4905-91A7-1A19636E0109}"/>
              </a:ext>
            </a:extLst>
          </p:cNvPr>
          <p:cNvSpPr txBox="1"/>
          <p:nvPr/>
        </p:nvSpPr>
        <p:spPr>
          <a:xfrm>
            <a:off x="53265" y="43934"/>
            <a:ext cx="12085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1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2</a:t>
            </a:r>
            <a:r>
              <a:rPr lang="en-US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 </a:t>
            </a:r>
            <a:r>
              <a:rPr lang="si-LK" b="1" dirty="0">
                <a:solidFill>
                  <a:schemeClr val="bg1"/>
                </a:solidFill>
                <a:latin typeface="Iskoola Pota" panose="020B0502040204020203" pitchFamily="34" charset="0"/>
                <a:ea typeface="Nirmala UI" panose="020B0502040204020203" pitchFamily="34" charset="0"/>
                <a:cs typeface="Iskoola Pota" panose="020B0502040204020203" pitchFamily="34" charset="0"/>
              </a:rPr>
              <a:t>ශ්‍රේණිය 				ගෘහ ආර්ථික විද්‍යාව 				         නිපුණතා මට්ටම 6.2</a:t>
            </a:r>
            <a:endParaRPr lang="en-US" b="1" dirty="0">
              <a:solidFill>
                <a:schemeClr val="bg1"/>
              </a:solidFill>
              <a:latin typeface="Iskoola Pota" panose="020B0502040204020203" pitchFamily="34" charset="0"/>
              <a:ea typeface="Nirmala UI" panose="020B0502040204020203" pitchFamily="34" charset="0"/>
              <a:cs typeface="Iskoola Pota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CD40E-3EBD-4D6B-9EA3-6170963C7929}"/>
              </a:ext>
            </a:extLst>
          </p:cNvPr>
          <p:cNvSpPr txBox="1"/>
          <p:nvPr/>
        </p:nvSpPr>
        <p:spPr>
          <a:xfrm>
            <a:off x="0" y="553715"/>
            <a:ext cx="12192000" cy="5534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8.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වෘත්තාක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ාර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තලය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,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සෘජු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තල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පටි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තලය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,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පටි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කැපුම්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තලය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,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කතු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ර.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9.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විවිධ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හැඩතල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සහ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වර්ණ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සහිත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ද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වෙ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නත්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ව්‍යුහයන්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ද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ය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ො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දා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ගෙ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අවශ්‍යතාව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අනුව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සුව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පහසු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අලංක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ාර</a:t>
            </a:r>
          </a:p>
          <a:p>
            <a:pPr marL="454660" marR="0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ඇඳුමක්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කිරීමයි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US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835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10.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මෝස්ත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	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පිරි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සැලසුම්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	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පත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රො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නිර්මාණය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</a:t>
            </a:r>
            <a:endParaRPr lang="si-LK" sz="22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     	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මාකර්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සටහන්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තැබී</a:t>
            </a:r>
            <a:r>
              <a:rPr lang="si-LK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ම.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රෙ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ද</a:t>
            </a: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ි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වල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තත්ව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පරීක්ෂාව</a:t>
            </a:r>
            <a:r>
              <a:rPr lang="si-LK" sz="2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රෙ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දි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කැපී</a:t>
            </a:r>
            <a:r>
              <a:rPr lang="si-LK" sz="2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ම.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si-LK" sz="22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මැසීම</a:t>
            </a: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si-LK" sz="22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නිමි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ඇඳුම්වල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තත්ව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පරීක්ෂාව</a:t>
            </a: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si-LK" sz="2200" u="none" strike="noStrike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4660" marR="2538095" indent="-6350">
              <a:lnSpc>
                <a:spcPct val="104000"/>
              </a:lnSpc>
              <a:spcBef>
                <a:spcPts val="0"/>
              </a:spcBef>
              <a:spcAft>
                <a:spcPts val="75"/>
              </a:spcAft>
            </a:pPr>
            <a:r>
              <a:rPr lang="si-LK" sz="2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	</a:t>
            </a:r>
            <a:r>
              <a:rPr lang="en-US" sz="2200" u="none" strike="noStrike" dirty="0" err="1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නිමාව</a:t>
            </a:r>
            <a:r>
              <a:rPr lang="si-LK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sz="2200" u="none" strike="noStrik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	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ඇසුරුම්ක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ර</a:t>
            </a:r>
            <a:r>
              <a:rPr lang="en-US" sz="22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ණය</a:t>
            </a:r>
            <a:r>
              <a:rPr lang="si-LK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en-US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8389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2ECBCED-00C6-4247-9C8B-0BD5E58E9B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888"/>
          <a:stretch/>
        </p:blipFill>
        <p:spPr>
          <a:xfrm>
            <a:off x="456817" y="456986"/>
            <a:ext cx="11277600" cy="59436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0910A43-F383-4E7D-AF27-11DC5A34D88D}"/>
              </a:ext>
            </a:extLst>
          </p:cNvPr>
          <p:cNvSpPr txBox="1"/>
          <p:nvPr/>
        </p:nvSpPr>
        <p:spPr>
          <a:xfrm>
            <a:off x="454504" y="3937937"/>
            <a:ext cx="4765565" cy="219932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R="0" lvl="0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නිපුණතාවය </a:t>
            </a:r>
            <a:r>
              <a:rPr lang="si-LK" sz="2400" b="1" dirty="0">
                <a:solidFill>
                  <a:schemeClr val="bg1"/>
                </a:solidFill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06</a:t>
            </a:r>
            <a:r>
              <a:rPr lang="en-US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endParaRPr lang="si-LK" sz="24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4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ශ්‍රී ලංකාවේ රෙදිපිළි හා ඇඟලුම් කර්මාන්තය පිළිබඳ විමර්ශනය කරමින් විවිධ අවශ්‍යතා සඳහා නිර්මාණයට දායක වේ.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9C094B-10FA-4FAB-B139-007F9DC8B5EB}"/>
              </a:ext>
            </a:extLst>
          </p:cNvPr>
          <p:cNvSpPr txBox="1"/>
          <p:nvPr/>
        </p:nvSpPr>
        <p:spPr>
          <a:xfrm>
            <a:off x="893947" y="1349866"/>
            <a:ext cx="3886677" cy="2356158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12 ශ්‍රේණිය</a:t>
            </a: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si-LK" sz="28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solidFill>
                  <a:schemeClr val="bg1"/>
                </a:solidFill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ගෘහ ආර්ථික විද්‍යාව</a:t>
            </a: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en-US" sz="3200" b="1" u="none" strike="noStrike" dirty="0">
              <a:solidFill>
                <a:schemeClr val="bg1"/>
              </a:solidFill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A3FBB5E-3D7D-42B7-A482-E19EF12ED2A5}"/>
              </a:ext>
            </a:extLst>
          </p:cNvPr>
          <p:cNvSpPr/>
          <p:nvPr/>
        </p:nvSpPr>
        <p:spPr>
          <a:xfrm>
            <a:off x="5217754" y="0"/>
            <a:ext cx="6974246" cy="61372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D4118E-A00B-4AD2-977D-2052986943F4}"/>
              </a:ext>
            </a:extLst>
          </p:cNvPr>
          <p:cNvSpPr/>
          <p:nvPr/>
        </p:nvSpPr>
        <p:spPr>
          <a:xfrm>
            <a:off x="5220452" y="5943386"/>
            <a:ext cx="6971548" cy="4572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4FC527-EF93-4685-9C21-F809EB82BE41}"/>
              </a:ext>
            </a:extLst>
          </p:cNvPr>
          <p:cNvSpPr txBox="1"/>
          <p:nvPr/>
        </p:nvSpPr>
        <p:spPr>
          <a:xfrm>
            <a:off x="5299969" y="2866811"/>
            <a:ext cx="6892031" cy="25796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5400" b="1" dirty="0"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ඔබට විශිෂ්ඨ ජයක්.....</a:t>
            </a:r>
            <a:endParaRPr lang="en-US" sz="5400" b="1" dirty="0"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algn="ctr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endParaRPr lang="si-LK" sz="5400" b="1" dirty="0"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  <a:p>
            <a:pPr marR="0" lvl="0" fontAlgn="base">
              <a:lnSpc>
                <a:spcPct val="109000"/>
              </a:lnSpc>
              <a:spcBef>
                <a:spcPts val="0"/>
              </a:spcBef>
              <a:spcAft>
                <a:spcPts val="935"/>
              </a:spcAft>
              <a:buClr>
                <a:srgbClr val="000000"/>
              </a:buClr>
              <a:buSzPts val="2600"/>
            </a:pPr>
            <a:r>
              <a:rPr lang="si-LK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පාඩම </a:t>
            </a:r>
            <a:r>
              <a:rPr lang="en-US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: - </a:t>
            </a:r>
            <a:r>
              <a:rPr lang="si-LK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නිමි ඇඳුම් කර්මාන්තයේ</a:t>
            </a:r>
            <a:r>
              <a:rPr lang="en-US" sz="2800" b="1" dirty="0"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r>
              <a:rPr lang="si-LK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විවිධ</a:t>
            </a:r>
            <a:r>
              <a:rPr lang="en-US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 </a:t>
            </a:r>
            <a:r>
              <a:rPr lang="si-LK" sz="2800" b="1" u="none" strike="noStrike" dirty="0">
                <a:effectLst/>
                <a:uFill>
                  <a:solidFill>
                    <a:srgbClr val="000000"/>
                  </a:solidFill>
                </a:uFill>
                <a:latin typeface="Iskoola Pota" panose="020B0502040204020203" pitchFamily="34" charset="0"/>
                <a:ea typeface="Calibri" panose="020F0502020204030204" pitchFamily="34" charset="0"/>
                <a:cs typeface="Iskoola Pota" panose="020B0502040204020203" pitchFamily="34" charset="0"/>
              </a:rPr>
              <a:t>ක්‍රියාවලි</a:t>
            </a:r>
            <a:endParaRPr lang="en-US" sz="2800" b="1" u="none" strike="noStrike" dirty="0">
              <a:effectLst/>
              <a:uFill>
                <a:solidFill>
                  <a:srgbClr val="000000"/>
                </a:solidFill>
              </a:uFill>
              <a:latin typeface="Iskoola Pota" panose="020B0502040204020203" pitchFamily="34" charset="0"/>
              <a:ea typeface="Calibri" panose="020F0502020204030204" pitchFamily="34" charset="0"/>
              <a:cs typeface="Iskoola Pota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1395</TotalTime>
  <Words>1998</Words>
  <Application>Microsoft Office PowerPoint</Application>
  <PresentationFormat>Widescreen</PresentationFormat>
  <Paragraphs>101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Iskoola Pota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Rashmi</dc:creator>
  <cp:lastModifiedBy>Rashmi</cp:lastModifiedBy>
  <cp:revision>7</cp:revision>
  <dcterms:created xsi:type="dcterms:W3CDTF">2021-11-27T13:24:33Z</dcterms:created>
  <dcterms:modified xsi:type="dcterms:W3CDTF">2021-12-03T05:47:30Z</dcterms:modified>
</cp:coreProperties>
</file>